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2" r:id="rId26"/>
    <p:sldId id="280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01" autoAdjust="0"/>
  </p:normalViewPr>
  <p:slideViewPr>
    <p:cSldViewPr>
      <p:cViewPr varScale="1">
        <p:scale>
          <a:sx n="77" d="100"/>
          <a:sy n="77" d="100"/>
        </p:scale>
        <p:origin x="-322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229600" cy="2667000"/>
          </a:xfrm>
        </p:spPr>
        <p:txBody>
          <a:bodyPr>
            <a:normAutofit/>
          </a:bodyPr>
          <a:lstStyle/>
          <a:p>
            <a:r>
              <a:rPr lang="hr-HR" sz="5300" dirty="0" smtClean="0"/>
              <a:t>Sport u Osnovnoj školi Blato</a:t>
            </a:r>
            <a:br>
              <a:rPr lang="hr-HR" sz="5300" dirty="0" smtClean="0"/>
            </a:br>
            <a:r>
              <a:rPr lang="hr-HR" sz="5300" dirty="0" smtClean="0"/>
              <a:t>2013-2014</a:t>
            </a:r>
            <a:endParaRPr lang="hr-HR" sz="5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772400" cy="114300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KROS (Ž)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954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SUDJELOVALE: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Melani Đilas,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Mihaela Šeparović,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Marija Barčot,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Linda Žuvela.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VODITELJ: Gordana Šeparović</a:t>
            </a:r>
          </a:p>
        </p:txBody>
      </p:sp>
      <p:pic>
        <p:nvPicPr>
          <p:cNvPr id="4098" name="Picture 2" descr="C:\Users\korisnik\Desktop\GORDANA\SLIKE S NATJECANJA\KROS\kros 2013.-11 mj\PB070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52400"/>
            <a:ext cx="5791200" cy="46482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0" y="5715000"/>
            <a:ext cx="8382000" cy="1143000"/>
          </a:xfrm>
          <a:prstGeom prst="rect">
            <a:avLst/>
          </a:prstGeom>
        </p:spPr>
        <p:txBody>
          <a:bodyPr bIns="91440" anchor="b" anchorCtr="0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kumimoji="0" lang="hr-H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MJESTO NA ŽUPANIJSKOM NATJECANJU</a:t>
            </a:r>
            <a:endParaRPr kumimoji="0" lang="hr-HR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114300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KROS (M)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SUDJELOVALI: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Mario Žaknić,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Ante Gavranić,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Matija Šeparović,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Marko Žanetić.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VODITELJ: Gordana Šeparović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2" name="Picture 2" descr="C:\Users\korisnik\Desktop\GORDANA\SLIKE S NATJECANJA\KROS\kros 2013.-11 mj\PB070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6096000" cy="4572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5562600"/>
            <a:ext cx="8382000" cy="1143000"/>
          </a:xfrm>
          <a:prstGeom prst="rect">
            <a:avLst/>
          </a:prstGeom>
        </p:spPr>
        <p:txBody>
          <a:bodyPr bIns="91440" anchor="b" anchorCtr="0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kumimoji="0" lang="hr-H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MJESTO NA ŽUPANIJSKOM NATJECANJU</a:t>
            </a:r>
            <a:endParaRPr kumimoji="0" lang="hr-HR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14300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ŠAH (Ž)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7772400" cy="381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SUDJELOVALE: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Adela Žuvela,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Marina Sardelić,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Stela Ivanković,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Antonija Bačić.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VODITELJ: Marino Sardelić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5105400"/>
            <a:ext cx="8763000" cy="1600200"/>
          </a:xfrm>
          <a:prstGeom prst="rect">
            <a:avLst/>
          </a:prstGeom>
        </p:spPr>
        <p:txBody>
          <a:bodyPr bIns="91440" anchor="b" anchorCtr="0">
            <a:normAutofit fontScale="97500" lnSpcReduction="10000"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MJESTO NA ŽUPANIJSKOM NATJECANJU</a:t>
            </a:r>
          </a:p>
          <a:p>
            <a:pPr marL="742950" indent="-742950">
              <a:spcBef>
                <a:spcPct val="0"/>
              </a:spcBef>
              <a:buAutoNum type="arabicPeriod"/>
            </a:pPr>
            <a:r>
              <a:rPr lang="hr-HR" sz="3600" dirty="0" smtClean="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MJESTO NA REGIONALNOM NATJECANJU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600" noProof="0" dirty="0" smtClean="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6.   MJESTO NA DRŽAVNOM NATJECANJU</a:t>
            </a:r>
            <a:endParaRPr kumimoji="0" lang="hr-H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C:\Users\korisnik\Desktop\Natjecanje gimnastika\šah_oš_2013-_2014_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0"/>
            <a:ext cx="58674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isnik\Desktop\IMG_7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6538726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14300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ŠAH (M)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954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SUDJELOVALI: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Mario Žaknić,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Ivan Jerebić,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Dino Kapor,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Toni Žanetić,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Nikola Bačić.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VODITELJ: Marino Sardelić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5029200"/>
            <a:ext cx="8763000" cy="16002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MJESTO NA ŽUPANIJSKOM NATJECANJU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6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    </a:t>
            </a:r>
            <a:r>
              <a:rPr lang="hr-HR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MJESTO NA REGIONALNOM NATJECANJU</a:t>
            </a:r>
            <a:endParaRPr kumimoji="0" lang="hr-H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7" name="Picture 3" descr="C:\Users\korisnik\Desktop\Natjecanje gimnastika\šah_oš_2013-_2014_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6401" y="0"/>
            <a:ext cx="6197599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GIMNASTIKA (Ž)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SUDJELOVALE: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Gabrijela Borovina,Marina Žuvela,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Melani Đilas,Antonija Farčić, 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Katarina Bosnić.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VODITELJ:Gordana Šeparović</a:t>
            </a:r>
          </a:p>
          <a:p>
            <a:pPr>
              <a:buNone/>
            </a:pPr>
            <a:endParaRPr lang="hr-HR" sz="2800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7" descr="Olympic_pictogram_Gymnas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21623">
            <a:off x="5221484" y="152400"/>
            <a:ext cx="3922516" cy="3922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orisnik\Desktop\Natjecanje gimnastika\IMG_0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442199" cy="558165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54864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2. MJESTO NA ŽUPANIJSKOM NATJECANJU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GIMNASTIKA (M)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SUDJELOVALI: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Nikola Bertalan,Petar Donjerković, 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Nikolas Kunjašić ,Vinko Rebo, Toni Šeparović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Ivan Bačić.</a:t>
            </a:r>
          </a:p>
          <a:p>
            <a:pPr>
              <a:buNone/>
            </a:pPr>
            <a:endParaRPr lang="hr-HR" sz="2800" u="sng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VODITELJ:Gordana Šeparović</a:t>
            </a:r>
          </a:p>
          <a:p>
            <a:pPr>
              <a:buNone/>
            </a:pPr>
            <a:endParaRPr lang="hr-HR" sz="2800" u="sng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7" descr="Olympic_pictogram_Gymnas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21623">
            <a:off x="6272879" y="-508922"/>
            <a:ext cx="3922516" cy="3922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orisnik\Desktop\Natjecanje gimnastika\1394715538GIMNASTIKA_SKOLSKO_2014_-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837944" cy="421957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5029200"/>
            <a:ext cx="8763000" cy="16002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MJESTO NA ŽUPANIJSKOM NATJECANJU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6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8.    </a:t>
            </a:r>
            <a:r>
              <a:rPr lang="hr-HR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MJESTO NA DRŽAVNOM NATJECANJU</a:t>
            </a:r>
            <a:endParaRPr kumimoji="0" lang="hr-H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Državno prvenstvo Osijek 2014\IMG_0502.JPG"/>
          <p:cNvPicPr>
            <a:picLocks noChangeAspect="1" noChangeArrowheads="1"/>
          </p:cNvPicPr>
          <p:nvPr/>
        </p:nvPicPr>
        <p:blipFill>
          <a:blip r:embed="rId2" cstate="print"/>
          <a:srcRect l="6923" t="4615" r="7692"/>
          <a:stretch>
            <a:fillRect/>
          </a:stretch>
        </p:blipFill>
        <p:spPr bwMode="auto">
          <a:xfrm>
            <a:off x="3505200" y="0"/>
            <a:ext cx="5638800" cy="4724400"/>
          </a:xfrm>
          <a:prstGeom prst="rect">
            <a:avLst/>
          </a:prstGeom>
          <a:noFill/>
        </p:spPr>
      </p:pic>
      <p:pic>
        <p:nvPicPr>
          <p:cNvPr id="10243" name="Picture 3" descr="F:\Državno prvenstvo Osijek 2014\IMG_0535.JPG"/>
          <p:cNvPicPr>
            <a:picLocks noChangeAspect="1" noChangeArrowheads="1"/>
          </p:cNvPicPr>
          <p:nvPr/>
        </p:nvPicPr>
        <p:blipFill>
          <a:blip r:embed="rId3" cstate="print"/>
          <a:srcRect l="17992" t="7056" r="13216"/>
          <a:stretch>
            <a:fillRect/>
          </a:stretch>
        </p:blipFill>
        <p:spPr bwMode="auto">
          <a:xfrm>
            <a:off x="0" y="2895600"/>
            <a:ext cx="42672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hr-HR" dirty="0" smtClean="0">
                <a:solidFill>
                  <a:srgbClr val="FFFFFF"/>
                </a:solidFill>
              </a:rPr>
              <a:t>MALI NOGOMET</a:t>
            </a:r>
            <a:endParaRPr lang="hr-HR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764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SUDJELOVALI: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Petar Bačić,Hrvoje Turudić,Marko Tomas,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Ante Gavranić,Mario Žanetić,Frano Borovina,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Anđelo Šimunović,Marko Žanetić,Mario Andrijić.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VODITELJ: Igor Gudelj</a:t>
            </a:r>
            <a:endParaRPr lang="hr-H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8" descr="300px-Football_picto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-152400"/>
            <a:ext cx="2754312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Državno prvenstvo Osijek 2014\IMG_0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200000" cy="5400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28800" y="5486400"/>
            <a:ext cx="5638800" cy="2616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r-HR" sz="1100" b="1" dirty="0" smtClean="0">
                <a:latin typeface="Aharoni" pitchFamily="2" charset="-79"/>
                <a:cs typeface="Aharoni" pitchFamily="2" charset="-79"/>
              </a:rPr>
              <a:t>Vinko Rebo,Toni Šeparović,Ivan Bačić, Petar Donjerković, Nikola Bertalan</a:t>
            </a:r>
            <a:endParaRPr lang="hr-HR" sz="1100" b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ATLETIKA 5. I 6. RAZREDI (M)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SUDJELOVALI: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Nikola Šeparović,Ante Joković,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Mateo Prižmić,Kuzma Žanetić,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Antun Cetinić,Kuzma Petković,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Dino Kapor,Željko Žuvela,Borna Grbin,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Matija Šeparović,Matej Šeparović,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Matej Žanetić.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VODITELJ: Gordana Šeparović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5" descr="Olympic_pictogram_Athle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685800"/>
            <a:ext cx="2603715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isnik\Desktop\GORDANA\SLIKE S NATJECANJA\ATLETIKA\atletika 5. i 6. r 2014- 5 mj\IMG_0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8026399" cy="60198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715000"/>
            <a:ext cx="8382000" cy="1143000"/>
          </a:xfrm>
          <a:prstGeom prst="rect">
            <a:avLst/>
          </a:prstGeom>
        </p:spPr>
        <p:txBody>
          <a:bodyPr bIns="91440" anchor="b" anchorCtr="0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hr-H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MJESTO NA ŽUPANIJSKOM NATJECANJU</a:t>
            </a:r>
            <a:endParaRPr kumimoji="0" lang="hr-HR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SUDJELOVALE: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Stela Ivanković,Lucija Borovina,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Ksenija Bačić,Ela Šeparović,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Petra Cetinić,Marijana Martinović,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Paola Gugić,Karla Marinović,Petra Bačić,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Dora Donjerković,Nadia Kunjašić,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Gabrijela Borovina.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VODITELJ: Gordana Šeparović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5" descr="Olympic_pictogram_Athle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685800"/>
            <a:ext cx="2603715" cy="32004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ATLETIKA 5. I 6. RAZREDI (Ž)</a:t>
            </a:r>
            <a:endParaRPr lang="hr-H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:\Users\korisnik\Desktop\GORDANA\SLIKE S NATJECANJA\ATLETIKA\atletika 5. i 6. r 2014- 5 mj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001000" cy="600075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715000"/>
            <a:ext cx="8382000" cy="1143000"/>
          </a:xfrm>
          <a:prstGeom prst="rect">
            <a:avLst/>
          </a:prstGeom>
        </p:spPr>
        <p:txBody>
          <a:bodyPr bIns="91440" anchor="b" anchorCtr="0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kumimoji="0" lang="hr-H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MJESTO NA ŽUPANIJSKOM NATJECANJU</a:t>
            </a:r>
            <a:endParaRPr kumimoji="0" lang="hr-HR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5562600"/>
            <a:ext cx="8001000" cy="12954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Antun Cetinić – 600 m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Marijana Martinović – bacanje loptice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Ante Joković – 100 m</a:t>
            </a:r>
            <a:endParaRPr lang="hr-H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2" name="Picture 2" descr="C:\Users\korisnik\Desktop\GORDANA\SLIKE S NATJECANJA\ATLETIKA\atletika 5. i 6. r 2014- 5 mj\IMG_0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590550"/>
            <a:ext cx="6553200" cy="49149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hr-HR" sz="4400" dirty="0" smtClean="0">
                <a:solidFill>
                  <a:schemeClr val="bg1"/>
                </a:solidFill>
              </a:rPr>
              <a:t>ŽUPANIJSKI PRVACI</a:t>
            </a:r>
            <a:r>
              <a:rPr lang="hr-HR" dirty="0" smtClean="0">
                <a:solidFill>
                  <a:schemeClr val="bg1"/>
                </a:solidFill>
              </a:rPr>
              <a:t/>
            </a:r>
            <a:br>
              <a:rPr lang="hr-HR" dirty="0" smtClean="0">
                <a:solidFill>
                  <a:schemeClr val="bg1"/>
                </a:solidFill>
              </a:rPr>
            </a:br>
            <a:endParaRPr lang="hr-H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304800"/>
            <a:ext cx="7772400" cy="1143000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UNIVERZALNA  SPORTSKA ŠKOLA 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korisnik\Desktop\GORDANA\SLIKE UŠŠ\ušš 2013-2014\IMG_0214.JPG"/>
          <p:cNvPicPr>
            <a:picLocks noChangeAspect="1" noChangeArrowheads="1"/>
          </p:cNvPicPr>
          <p:nvPr/>
        </p:nvPicPr>
        <p:blipFill>
          <a:blip r:embed="rId2" cstate="print"/>
          <a:srcRect l="4938" t="20988" r="3704"/>
          <a:stretch>
            <a:fillRect/>
          </a:stretch>
        </p:blipFill>
        <p:spPr bwMode="auto">
          <a:xfrm>
            <a:off x="457200" y="685800"/>
            <a:ext cx="8458200" cy="54864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715000"/>
            <a:ext cx="838200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      UČENICI  1. i 2. RAZREDA</a:t>
            </a:r>
            <a:endParaRPr kumimoji="0" lang="hr-HR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4864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smtClean="0"/>
              <a:t>Matej Radaić,Antea Žanetić,Ivan Boroe,Leo Telenta,Lucija Žuvela,Ena Burmas,MašaFarčić, ratka Šeparović,Roko Protić(1r),</a:t>
            </a:r>
          </a:p>
          <a:p>
            <a:r>
              <a:rPr lang="hr-HR" sz="1100" dirty="0" smtClean="0"/>
              <a:t>Roko Protić(2r),Vuka Šeparović,Mara Mandurić,Barbara Donjerković,Nikolina Borovina ,Rina Žuvela,Franko Šeparović,Nikolas Kunjašić,Matej Mandurić,Luna Mašković, Antonija Sardelić</a:t>
            </a:r>
          </a:p>
          <a:p>
            <a:r>
              <a:rPr lang="hr-HR" sz="1100" dirty="0" smtClean="0"/>
              <a:t>Lena Dragojević,Željko Žanetić,Franka Borovina,Ema Čerina,Emili Milat</a:t>
            </a:r>
            <a:endParaRPr lang="hr-H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81000"/>
            <a:ext cx="7772400" cy="114300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UNIVERZALNA  SPORTSKA  ŠKOLA </a:t>
            </a:r>
            <a:endParaRPr lang="hr-HR" dirty="0"/>
          </a:p>
        </p:txBody>
      </p:sp>
      <p:pic>
        <p:nvPicPr>
          <p:cNvPr id="4098" name="Picture 2" descr="C:\Users\korisnik\Desktop\GORDANA\SLIKE UŠŠ\ušš 2013-2014\IMG_0210.JPG"/>
          <p:cNvPicPr>
            <a:picLocks noChangeAspect="1" noChangeArrowheads="1"/>
          </p:cNvPicPr>
          <p:nvPr/>
        </p:nvPicPr>
        <p:blipFill>
          <a:blip r:embed="rId2" cstate="print"/>
          <a:srcRect t="11289"/>
          <a:stretch>
            <a:fillRect/>
          </a:stretch>
        </p:blipFill>
        <p:spPr bwMode="auto">
          <a:xfrm>
            <a:off x="342671" y="609600"/>
            <a:ext cx="8345291" cy="55524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715000"/>
            <a:ext cx="838200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      UČENICI  3. RAZREDA</a:t>
            </a:r>
            <a:endParaRPr kumimoji="0" lang="hr-HR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410200"/>
            <a:ext cx="7848600" cy="7694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CCFFFF"/>
            </a:solidFill>
          </a:ln>
        </p:spPr>
        <p:txBody>
          <a:bodyPr wrap="square" rtlCol="0">
            <a:spAutoFit/>
          </a:bodyPr>
          <a:lstStyle/>
          <a:p>
            <a:r>
              <a:rPr lang="hr-HR" sz="1100" dirty="0" smtClean="0"/>
              <a:t>Franica Prižmić,Nina Herceg,Kristina Marinović,Ivana Sardelić,Gabrijela Prižmić,Anja Sardelić,Marieta Cetinić,Matea Petković , Iva Šeparović</a:t>
            </a:r>
          </a:p>
          <a:p>
            <a:r>
              <a:rPr lang="hr-HR" sz="1100" dirty="0" smtClean="0"/>
              <a:t>Paula Donjerković,Greta Sršen,Luka Žuvela,Ivan Dominik Sardelić,Marko Marinović,Nikola Šeparović,Toni Žanetić,Neno Pecotić,Bruno Žuvela Petar Borovina</a:t>
            </a:r>
          </a:p>
          <a:p>
            <a:r>
              <a:rPr lang="hr-HR" sz="1100" dirty="0" smtClean="0"/>
              <a:t>Noa Martinović,Danijel Čajić,Toni Šeparović,Mate Bačić, Ivan Bačić, Petar Šeparović</a:t>
            </a:r>
            <a:endParaRPr lang="hr-H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62600"/>
            <a:ext cx="9448800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bg1"/>
                </a:solidFill>
              </a:rPr>
              <a:t> </a:t>
            </a:r>
            <a:r>
              <a:rPr lang="hr-HR" sz="3400" dirty="0" smtClean="0">
                <a:solidFill>
                  <a:schemeClr val="bg1"/>
                </a:solidFill>
              </a:rPr>
              <a:t>SUDJELOVALI NA MEĐUOPĆINSKOM NATJECANJU</a:t>
            </a:r>
            <a:endParaRPr lang="hr-HR" sz="3400" dirty="0">
              <a:solidFill>
                <a:schemeClr val="bg1"/>
              </a:solidFill>
            </a:endParaRPr>
          </a:p>
        </p:txBody>
      </p:sp>
      <p:pic>
        <p:nvPicPr>
          <p:cNvPr id="4" name="Picture 2" descr="F:\Natjecanje gimnastika\IMG_04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ATLETIKA 7. i 8. RAZREDI (M)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828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SUDJELOVALI: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Ante Gavranić,Mate Nadilo,Petar Bačić,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Filip Plander,Hrvoje Turudić,Mario Žaknić,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Frano Borovina,Ivan Mašković,Marko Žanetić,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Ivan Patrik Oreb,Anđelo Šimunović,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Mario Žaknić,Matija Šeparović.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VODITELJ:Zvjezdana Padovan</a:t>
            </a:r>
          </a:p>
          <a:p>
            <a:pPr>
              <a:buNone/>
            </a:pPr>
            <a:endParaRPr lang="hr-HR" sz="2800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5" descr="Olympic_pictogram_Athle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0285" y="0"/>
            <a:ext cx="2603715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382000" cy="1219200"/>
          </a:xfrm>
        </p:spPr>
        <p:txBody>
          <a:bodyPr>
            <a:noAutofit/>
          </a:bodyPr>
          <a:lstStyle/>
          <a:p>
            <a:r>
              <a:rPr lang="hr-HR" sz="3400" dirty="0" smtClean="0">
                <a:solidFill>
                  <a:schemeClr val="bg1"/>
                </a:solidFill>
              </a:rPr>
              <a:t>2. MJESTO NA ŽUPANIJSKOM NATJECANJU</a:t>
            </a:r>
            <a:endParaRPr lang="hr-HR" sz="3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korisnik\Desktop\GORDANA\SLIKE S NATJECANJA\ATLETIKA\Atletika 2013\PA300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ATLETIKA 7. i 8. RAZREDI (Ž)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SUDJELOVALE: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Valentina Surjan,Marina Sardelić,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Viktorija Bosnić,Mirna Milat,Marija Marinović,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Adela Žuvela,Ivana Šeparović,Linda Žuvela,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Antonija Farčić,Marija Barčot,Melani Đilas,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Mihaela Šeparović.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VODITELJ: Gordana Šeparović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5" descr="Olympic_pictogram_Athle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0285" y="0"/>
            <a:ext cx="2603715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00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5. MJESTO NA ŽUPANIJSKOM NATJECANJU</a:t>
            </a:r>
            <a:endParaRPr lang="hr-HR" dirty="0"/>
          </a:p>
        </p:txBody>
      </p:sp>
      <p:pic>
        <p:nvPicPr>
          <p:cNvPr id="2050" name="Picture 2" descr="C:\Users\korisnik\Desktop\GORDANA\SLIKE S NATJECANJA\ATLETIKA\Atletika 2013\PA300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78232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KOŠARKA (Ž)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828800"/>
            <a:ext cx="80010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SUDJELOVALE: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Marta Donjerković,Linda Žuvela,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Valentina Surjan,Jelena Sardelić,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Marija Marinović,Ivana Šeparović,Tea Marinović,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Maria Žanetić,Katarina Bosnić,Adela Žuvela,</a:t>
            </a: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Antonija Bačić.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hr-H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VODITELJ: Gordana Šeparović</a:t>
            </a:r>
          </a:p>
          <a:p>
            <a:pPr>
              <a:buNone/>
            </a:pPr>
            <a:endParaRPr lang="hr-HR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hr-H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10" descr="300px-Basketball_picto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79231"/>
            <a:ext cx="3200400" cy="332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3. MJESTO NA ŽUPANIJSKOM NATJECANJU</a:t>
            </a:r>
            <a:endParaRPr lang="hr-HR" dirty="0"/>
          </a:p>
        </p:txBody>
      </p:sp>
      <p:pic>
        <p:nvPicPr>
          <p:cNvPr id="3074" name="Picture 2" descr="C:\Users\korisnik\Desktop\Košarka 2014\IMG_0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3">
      <a:dk1>
        <a:sysClr val="windowText" lastClr="000000"/>
      </a:dk1>
      <a:lt1>
        <a:sysClr val="window" lastClr="FFFFFF"/>
      </a:lt1>
      <a:dk2>
        <a:srgbClr val="87BAFF"/>
      </a:dk2>
      <a:lt2>
        <a:srgbClr val="87BAFF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278</TotalTime>
  <Words>561</Words>
  <Application>Microsoft Office PowerPoint</Application>
  <PresentationFormat>On-screen Show (4:3)</PresentationFormat>
  <Paragraphs>139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Equity</vt:lpstr>
      <vt:lpstr>Sport u Osnovnoj školi Blato 2013-2014</vt:lpstr>
      <vt:lpstr>MALI NOGOMET</vt:lpstr>
      <vt:lpstr> SUDJELOVALI NA MEĐUOPĆINSKOM NATJECANJU</vt:lpstr>
      <vt:lpstr>ATLETIKA 7. i 8. RAZREDI (M)</vt:lpstr>
      <vt:lpstr>2. MJESTO NA ŽUPANIJSKOM NATJECANJU</vt:lpstr>
      <vt:lpstr>ATLETIKA 7. i 8. RAZREDI (Ž)</vt:lpstr>
      <vt:lpstr>5. MJESTO NA ŽUPANIJSKOM NATJECANJU</vt:lpstr>
      <vt:lpstr>KOŠARKA (Ž)</vt:lpstr>
      <vt:lpstr>3. MJESTO NA ŽUPANIJSKOM NATJECANJU</vt:lpstr>
      <vt:lpstr>KROS (Ž)</vt:lpstr>
      <vt:lpstr>KROS (M)</vt:lpstr>
      <vt:lpstr>ŠAH (Ž)</vt:lpstr>
      <vt:lpstr>Slide 13</vt:lpstr>
      <vt:lpstr>ŠAH (M)</vt:lpstr>
      <vt:lpstr>GIMNASTIKA (Ž)</vt:lpstr>
      <vt:lpstr>2. MJESTO NA ŽUPANIJSKOM NATJECANJU</vt:lpstr>
      <vt:lpstr>GIMNASTIKA (M)</vt:lpstr>
      <vt:lpstr>Slide 18</vt:lpstr>
      <vt:lpstr>Slide 19</vt:lpstr>
      <vt:lpstr>Slide 20</vt:lpstr>
      <vt:lpstr>ATLETIKA 5. I 6. RAZREDI (M)</vt:lpstr>
      <vt:lpstr>Slide 22</vt:lpstr>
      <vt:lpstr>ATLETIKA 5. I 6. RAZREDI (Ž)</vt:lpstr>
      <vt:lpstr>Slide 24</vt:lpstr>
      <vt:lpstr>ŽUPANIJSKI PRVACI </vt:lpstr>
      <vt:lpstr>UNIVERZALNA  SPORTSKA ŠKOLA </vt:lpstr>
      <vt:lpstr>UNIVERZALNA  SPORTSKA  ŠKOLA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u Osnovnoj školi Blato 2013-2014</dc:title>
  <dc:creator>korisnik</dc:creator>
  <cp:lastModifiedBy>korisnik</cp:lastModifiedBy>
  <cp:revision>36</cp:revision>
  <dcterms:created xsi:type="dcterms:W3CDTF">2006-08-16T00:00:00Z</dcterms:created>
  <dcterms:modified xsi:type="dcterms:W3CDTF">2018-01-22T23:00:19Z</dcterms:modified>
</cp:coreProperties>
</file>