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77" r:id="rId12"/>
    <p:sldId id="278" r:id="rId13"/>
    <p:sldId id="265" r:id="rId14"/>
    <p:sldId id="267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9" r:id="rId23"/>
    <p:sldId id="280" r:id="rId24"/>
    <p:sldId id="281" r:id="rId25"/>
    <p:sldId id="282" r:id="rId26"/>
    <p:sldId id="274" r:id="rId2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0B10"/>
    <a:srgbClr val="107065"/>
    <a:srgbClr val="4F259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0D90-B2C0-4FD3-BCE7-05F02A995660}" type="datetimeFigureOut">
              <a:rPr lang="hr-HR" smtClean="0"/>
              <a:pPr/>
              <a:t>23.1.2018.</a:t>
            </a:fld>
            <a:endParaRPr lang="hr-H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ED4629D-1AFF-4BE9-AE9A-A1311A8DA3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0D90-B2C0-4FD3-BCE7-05F02A995660}" type="datetimeFigureOut">
              <a:rPr lang="hr-HR" smtClean="0"/>
              <a:pPr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629D-1AFF-4BE9-AE9A-A1311A8DA3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0D90-B2C0-4FD3-BCE7-05F02A995660}" type="datetimeFigureOut">
              <a:rPr lang="hr-HR" smtClean="0"/>
              <a:pPr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629D-1AFF-4BE9-AE9A-A1311A8DA3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0D90-B2C0-4FD3-BCE7-05F02A995660}" type="datetimeFigureOut">
              <a:rPr lang="hr-HR" smtClean="0"/>
              <a:pPr/>
              <a:t>23.1.2018.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ED4629D-1AFF-4BE9-AE9A-A1311A8DA3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0D90-B2C0-4FD3-BCE7-05F02A995660}" type="datetimeFigureOut">
              <a:rPr lang="hr-HR" smtClean="0"/>
              <a:pPr/>
              <a:t>23.1.2018.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629D-1AFF-4BE9-AE9A-A1311A8DA3A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0D90-B2C0-4FD3-BCE7-05F02A995660}" type="datetimeFigureOut">
              <a:rPr lang="hr-HR" smtClean="0"/>
              <a:pPr/>
              <a:t>23.1.2018.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629D-1AFF-4BE9-AE9A-A1311A8DA3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0D90-B2C0-4FD3-BCE7-05F02A995660}" type="datetimeFigureOut">
              <a:rPr lang="hr-HR" smtClean="0"/>
              <a:pPr/>
              <a:t>23.1.2018.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ED4629D-1AFF-4BE9-AE9A-A1311A8DA3A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0D90-B2C0-4FD3-BCE7-05F02A995660}" type="datetimeFigureOut">
              <a:rPr lang="hr-HR" smtClean="0"/>
              <a:pPr/>
              <a:t>23.1.2018.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629D-1AFF-4BE9-AE9A-A1311A8DA3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0D90-B2C0-4FD3-BCE7-05F02A995660}" type="datetimeFigureOut">
              <a:rPr lang="hr-HR" smtClean="0"/>
              <a:pPr/>
              <a:t>23.1.2018.</a:t>
            </a:fld>
            <a:endParaRPr lang="hr-H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629D-1AFF-4BE9-AE9A-A1311A8DA3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0D90-B2C0-4FD3-BCE7-05F02A995660}" type="datetimeFigureOut">
              <a:rPr lang="hr-HR" smtClean="0"/>
              <a:pPr/>
              <a:t>23.1.2018.</a:t>
            </a:fld>
            <a:endParaRPr lang="hr-H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629D-1AFF-4BE9-AE9A-A1311A8DA3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0D90-B2C0-4FD3-BCE7-05F02A995660}" type="datetimeFigureOut">
              <a:rPr lang="hr-HR" smtClean="0"/>
              <a:pPr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629D-1AFF-4BE9-AE9A-A1311A8DA3A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710D90-B2C0-4FD3-BCE7-05F02A995660}" type="datetimeFigureOut">
              <a:rPr lang="hr-HR" smtClean="0"/>
              <a:pPr/>
              <a:t>23.1.2018.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ED4629D-1AFF-4BE9-AE9A-A1311A8DA3A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97338" y="1916832"/>
            <a:ext cx="629294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Sport u OŠ. Blato</a:t>
            </a:r>
          </a:p>
          <a:p>
            <a:pPr algn="ctr"/>
            <a:r>
              <a:rPr lang="hr-HR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2012./2013.</a:t>
            </a:r>
            <a:endParaRPr lang="hr-H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925364"/>
          </a:xfrm>
        </p:spPr>
        <p:txBody>
          <a:bodyPr>
            <a:noAutofit/>
          </a:bodyPr>
          <a:lstStyle/>
          <a:p>
            <a:r>
              <a:rPr lang="hr-HR" sz="3200" dirty="0" smtClean="0">
                <a:solidFill>
                  <a:srgbClr val="00B050"/>
                </a:solidFill>
              </a:rPr>
              <a:t>                                  Kros   ž </a:t>
            </a:r>
            <a:br>
              <a:rPr lang="hr-HR" sz="3200" dirty="0" smtClean="0">
                <a:solidFill>
                  <a:srgbClr val="00B050"/>
                </a:solidFill>
              </a:rPr>
            </a:br>
            <a:r>
              <a:rPr lang="hr-HR" sz="3200" dirty="0" smtClean="0">
                <a:solidFill>
                  <a:srgbClr val="00B050"/>
                </a:solidFill>
              </a:rPr>
              <a:t>             2 . Mjesto - županijsko natjecanje   </a:t>
            </a:r>
            <a:endParaRPr lang="hr-HR" sz="3200" dirty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0" y="980728"/>
            <a:ext cx="3465513" cy="3312368"/>
          </a:xfrm>
        </p:spPr>
        <p:txBody>
          <a:bodyPr>
            <a:normAutofit fontScale="92500"/>
          </a:bodyPr>
          <a:lstStyle/>
          <a:p>
            <a:endParaRPr lang="hr-HR" sz="2400" b="1" dirty="0" smtClean="0"/>
          </a:p>
          <a:p>
            <a:endParaRPr lang="hr-HR" sz="2400" b="1" dirty="0" smtClean="0"/>
          </a:p>
          <a:p>
            <a:r>
              <a:rPr lang="hr-HR" sz="3200" b="1" dirty="0" smtClean="0"/>
              <a:t>Sudjelovale:</a:t>
            </a:r>
          </a:p>
          <a:p>
            <a:r>
              <a:rPr lang="hr-HR" sz="3500" dirty="0" smtClean="0"/>
              <a:t>Ela Šeparović</a:t>
            </a:r>
          </a:p>
          <a:p>
            <a:r>
              <a:rPr lang="hr-HR" sz="3500" dirty="0" smtClean="0"/>
              <a:t>Jelena Oreb</a:t>
            </a:r>
          </a:p>
          <a:p>
            <a:r>
              <a:rPr lang="hr-HR" sz="3500" dirty="0" smtClean="0"/>
              <a:t>Mihaela Šeparović</a:t>
            </a:r>
            <a:endParaRPr lang="hr-HR" sz="3500" dirty="0"/>
          </a:p>
        </p:txBody>
      </p:sp>
      <p:pic>
        <p:nvPicPr>
          <p:cNvPr id="5" name="Content Placeholder 4" descr="PB1300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1173850"/>
            <a:ext cx="5796136" cy="47034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58200" cy="520700"/>
          </a:xfrm>
        </p:spPr>
        <p:txBody>
          <a:bodyPr>
            <a:noAutofit/>
          </a:bodyPr>
          <a:lstStyle/>
          <a:p>
            <a:r>
              <a:rPr lang="hr-HR" sz="3200" dirty="0" smtClean="0">
                <a:solidFill>
                  <a:srgbClr val="00B050"/>
                </a:solidFill>
              </a:rPr>
              <a:t>                             KROS  M</a:t>
            </a:r>
            <a:br>
              <a:rPr lang="hr-HR" sz="3200" dirty="0" smtClean="0">
                <a:solidFill>
                  <a:srgbClr val="00B050"/>
                </a:solidFill>
              </a:rPr>
            </a:br>
            <a:r>
              <a:rPr lang="hr-HR" sz="3200" dirty="0" smtClean="0">
                <a:solidFill>
                  <a:srgbClr val="00B050"/>
                </a:solidFill>
              </a:rPr>
              <a:t>4. MJESTO – ŽUPANIJSKO NATJECANJE</a:t>
            </a:r>
            <a:endParaRPr lang="hr-HR" sz="3200" dirty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0" y="1340768"/>
            <a:ext cx="3347865" cy="4320480"/>
          </a:xfrm>
        </p:spPr>
        <p:txBody>
          <a:bodyPr>
            <a:noAutofit/>
          </a:bodyPr>
          <a:lstStyle/>
          <a:p>
            <a:r>
              <a:rPr lang="hr-HR" sz="3200" b="1" dirty="0" smtClean="0"/>
              <a:t>SUDJELOVALI : </a:t>
            </a:r>
          </a:p>
          <a:p>
            <a:endParaRPr lang="hr-HR" sz="3200" b="1" dirty="0" smtClean="0"/>
          </a:p>
          <a:p>
            <a:r>
              <a:rPr lang="hr-HR" sz="3200" dirty="0" smtClean="0"/>
              <a:t>Mario </a:t>
            </a:r>
            <a:r>
              <a:rPr lang="hr-HR" sz="3200" dirty="0" smtClean="0"/>
              <a:t>Žaknić</a:t>
            </a:r>
            <a:endParaRPr lang="hr-HR" sz="3200" dirty="0" smtClean="0"/>
          </a:p>
          <a:p>
            <a:r>
              <a:rPr lang="hr-HR" sz="3200" dirty="0" smtClean="0"/>
              <a:t>Frano Marinović</a:t>
            </a:r>
          </a:p>
          <a:p>
            <a:r>
              <a:rPr lang="hr-HR" sz="3200" dirty="0" smtClean="0"/>
              <a:t>Branimir </a:t>
            </a:r>
            <a:r>
              <a:rPr lang="hr-HR" sz="3200" dirty="0" smtClean="0"/>
              <a:t>Sardelić</a:t>
            </a:r>
            <a:endParaRPr lang="hr-HR" sz="3200" dirty="0"/>
          </a:p>
          <a:p>
            <a:r>
              <a:rPr lang="hr-HR" sz="3200" dirty="0" smtClean="0"/>
              <a:t>Frank Žanetić</a:t>
            </a:r>
            <a:endParaRPr lang="hr-HR" sz="3200" dirty="0" smtClean="0"/>
          </a:p>
        </p:txBody>
      </p:sp>
      <p:pic>
        <p:nvPicPr>
          <p:cNvPr id="5" name="Content Placeholder 4" descr="PB1300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124744"/>
            <a:ext cx="5796136" cy="45813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50"/>
                </a:solidFill>
              </a:rPr>
              <a:t>   KROS</a:t>
            </a:r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5" name="Content Placeholder 4" descr="PB1300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4495800" cy="3689201"/>
          </a:xfrm>
        </p:spPr>
      </p:pic>
      <p:pic>
        <p:nvPicPr>
          <p:cNvPr id="6" name="Content Placeholder 5" descr="PB1300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4824"/>
            <a:ext cx="4495800" cy="37463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50"/>
                </a:solidFill>
              </a:rPr>
              <a:t>Športska Gimnastika-ž</a:t>
            </a:r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50"/>
                </a:solidFill>
              </a:rPr>
              <a:t>Gimnastika   2. i 3. ekipa  </a:t>
            </a:r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5" name="Content Placeholder 4" descr="IMG_00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4495800" cy="3833217"/>
          </a:xfrm>
        </p:spPr>
      </p:pic>
      <p:pic>
        <p:nvPicPr>
          <p:cNvPr id="6" name="Content Placeholder 5" descr="IMG_007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700808"/>
            <a:ext cx="4495800" cy="38183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40080" cy="1368152"/>
          </a:xfrm>
        </p:spPr>
        <p:txBody>
          <a:bodyPr>
            <a:noAutofit/>
          </a:bodyPr>
          <a:lstStyle/>
          <a:p>
            <a:r>
              <a:rPr lang="hr-HR" sz="3200" dirty="0" smtClean="0">
                <a:solidFill>
                  <a:srgbClr val="00B050"/>
                </a:solidFill>
              </a:rPr>
              <a:t>Športska gimnastika ž   </a:t>
            </a:r>
            <a:br>
              <a:rPr lang="hr-HR" sz="3200" dirty="0" smtClean="0">
                <a:solidFill>
                  <a:srgbClr val="00B050"/>
                </a:solidFill>
              </a:rPr>
            </a:br>
            <a:r>
              <a:rPr lang="hr-HR" sz="3200" dirty="0" smtClean="0">
                <a:solidFill>
                  <a:srgbClr val="00B050"/>
                </a:solidFill>
              </a:rPr>
              <a:t>1. Mjesto županijsko </a:t>
            </a:r>
            <a:br>
              <a:rPr lang="hr-HR" sz="3200" dirty="0" smtClean="0">
                <a:solidFill>
                  <a:srgbClr val="00B050"/>
                </a:solidFill>
              </a:rPr>
            </a:br>
            <a:r>
              <a:rPr lang="hr-HR" sz="3200" dirty="0" smtClean="0">
                <a:solidFill>
                  <a:srgbClr val="00B050"/>
                </a:solidFill>
              </a:rPr>
              <a:t>2. mjesto regionalno natjecanje</a:t>
            </a:r>
            <a:endParaRPr lang="hr-HR" sz="3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b="1" dirty="0" smtClean="0"/>
              <a:t>Sudjelovale: </a:t>
            </a:r>
            <a:r>
              <a:rPr lang="hr-HR" b="1" i="1" dirty="0" smtClean="0">
                <a:solidFill>
                  <a:schemeClr val="tx1"/>
                </a:solidFill>
              </a:rPr>
              <a:t>1. ekipa- </a:t>
            </a:r>
            <a:r>
              <a:rPr lang="hr-HR" dirty="0" smtClean="0"/>
              <a:t>Ela Šeparović,Viktorija</a:t>
            </a:r>
          </a:p>
          <a:p>
            <a:pPr>
              <a:buNone/>
            </a:pPr>
            <a:r>
              <a:rPr lang="hr-HR" dirty="0" smtClean="0"/>
              <a:t>Šeparović, Katarina Bosnić, Antonija Farčić,</a:t>
            </a:r>
          </a:p>
          <a:p>
            <a:pPr>
              <a:buNone/>
            </a:pPr>
            <a:r>
              <a:rPr lang="hr-HR" dirty="0" smtClean="0"/>
              <a:t>Marina  Žuvela i Melani Đilas</a:t>
            </a:r>
          </a:p>
          <a:p>
            <a:pPr>
              <a:buNone/>
            </a:pPr>
            <a:r>
              <a:rPr lang="hr-HR" b="1" i="1" dirty="0" smtClean="0">
                <a:solidFill>
                  <a:schemeClr val="tx1"/>
                </a:solidFill>
              </a:rPr>
              <a:t>2. ekipa-</a:t>
            </a:r>
            <a:r>
              <a:rPr lang="hr-HR" dirty="0" smtClean="0"/>
              <a:t>Marija Barčot,Karla Marinović, Gabrijela Borovina,Nadia Kunjašić i Marjana Martinović</a:t>
            </a:r>
          </a:p>
          <a:p>
            <a:pPr>
              <a:buNone/>
            </a:pPr>
            <a:r>
              <a:rPr lang="hr-HR" dirty="0" smtClean="0">
                <a:solidFill>
                  <a:schemeClr val="tx1"/>
                </a:solidFill>
              </a:rPr>
              <a:t>3.ekipa- </a:t>
            </a:r>
            <a:r>
              <a:rPr lang="hr-HR" dirty="0" smtClean="0"/>
              <a:t>Frencis Šeman, Petra Cetinić,Helena Kožulj, Antonia Kunjašić, Marjana Borovina</a:t>
            </a:r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00B050"/>
                </a:solidFill>
              </a:rPr>
              <a:t>Športska gimnastika  M</a:t>
            </a:r>
            <a:endParaRPr lang="hr-HR" sz="32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IMG_00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3" y="1412776"/>
            <a:ext cx="6666399" cy="4999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83568"/>
          </a:xfrm>
        </p:spPr>
        <p:txBody>
          <a:bodyPr>
            <a:noAutofit/>
          </a:bodyPr>
          <a:lstStyle/>
          <a:p>
            <a:r>
              <a:rPr lang="hr-HR" sz="3200" dirty="0" smtClean="0">
                <a:solidFill>
                  <a:srgbClr val="00B050"/>
                </a:solidFill>
              </a:rPr>
              <a:t> športska gimnastika m </a:t>
            </a:r>
            <a:br>
              <a:rPr lang="hr-HR" sz="3200" dirty="0" smtClean="0">
                <a:solidFill>
                  <a:srgbClr val="00B050"/>
                </a:solidFill>
              </a:rPr>
            </a:br>
            <a:r>
              <a:rPr lang="hr-HR" sz="3200" dirty="0" smtClean="0">
                <a:solidFill>
                  <a:srgbClr val="00B050"/>
                </a:solidFill>
              </a:rPr>
              <a:t>1.mjesto županijsko </a:t>
            </a:r>
            <a:br>
              <a:rPr lang="hr-HR" sz="3200" dirty="0" smtClean="0">
                <a:solidFill>
                  <a:srgbClr val="00B050"/>
                </a:solidFill>
              </a:rPr>
            </a:br>
            <a:r>
              <a:rPr lang="hr-HR" sz="3200" dirty="0" smtClean="0">
                <a:solidFill>
                  <a:srgbClr val="00B050"/>
                </a:solidFill>
              </a:rPr>
              <a:t> 2. mjesto regionalno natjecanje</a:t>
            </a:r>
            <a:endParaRPr lang="hr-HR" sz="3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48880"/>
            <a:ext cx="8371656" cy="3731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b="1" dirty="0" smtClean="0"/>
              <a:t>Sudjelovali: </a:t>
            </a:r>
          </a:p>
          <a:p>
            <a:pPr>
              <a:buNone/>
            </a:pPr>
            <a:r>
              <a:rPr lang="hr-HR" dirty="0" smtClean="0"/>
              <a:t>Ivan Bačić,Nikola Bertalan,Petar Donjerković,</a:t>
            </a:r>
          </a:p>
          <a:p>
            <a:pPr>
              <a:buNone/>
            </a:pPr>
            <a:r>
              <a:rPr lang="hr-HR" dirty="0" smtClean="0"/>
              <a:t>Vinko   Rebo,Toni  Šeparović,Željko  Žuvela.</a:t>
            </a:r>
          </a:p>
          <a:p>
            <a:pPr>
              <a:buNone/>
            </a:pP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            </a:t>
            </a:r>
          </a:p>
          <a:p>
            <a:pPr>
              <a:buNone/>
            </a:pPr>
            <a:r>
              <a:rPr lang="hr-HR" dirty="0" smtClean="0"/>
              <a:t>                                         </a:t>
            </a:r>
          </a:p>
          <a:p>
            <a:pPr>
              <a:buNone/>
            </a:pPr>
            <a:r>
              <a:rPr lang="hr-HR" dirty="0" smtClean="0"/>
              <a:t>                                    Voditelj :Nenad Šeparović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   </a:t>
            </a:r>
            <a:r>
              <a:rPr lang="hr-HR" dirty="0" smtClean="0">
                <a:solidFill>
                  <a:srgbClr val="00B050"/>
                </a:solidFill>
              </a:rPr>
              <a:t>šah    ž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0" name="Picture 2" descr="C:\Users\korisnik\Downloads\šah_oš_blato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7139472" cy="527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380040" cy="1152128"/>
          </a:xfrm>
        </p:spPr>
        <p:txBody>
          <a:bodyPr>
            <a:normAutofit fontScale="90000"/>
          </a:bodyPr>
          <a:lstStyle/>
          <a:p>
            <a:r>
              <a:rPr lang="hr-HR" sz="3200" dirty="0" smtClean="0"/>
              <a:t>                                           </a:t>
            </a:r>
            <a:br>
              <a:rPr lang="hr-HR" sz="3200" dirty="0" smtClean="0"/>
            </a:br>
            <a:r>
              <a:rPr lang="hr-HR" sz="3200" dirty="0" smtClean="0"/>
              <a:t>                                  </a:t>
            </a:r>
            <a:r>
              <a:rPr lang="hr-HR" dirty="0" smtClean="0">
                <a:solidFill>
                  <a:srgbClr val="00B050"/>
                </a:solidFill>
              </a:rPr>
              <a:t>šah ž</a:t>
            </a:r>
            <a:br>
              <a:rPr lang="hr-HR" dirty="0" smtClean="0">
                <a:solidFill>
                  <a:srgbClr val="00B050"/>
                </a:solidFill>
              </a:rPr>
            </a:br>
            <a:r>
              <a:rPr lang="hr-HR" dirty="0" smtClean="0">
                <a:solidFill>
                  <a:srgbClr val="00B050"/>
                </a:solidFill>
              </a:rPr>
              <a:t>1. mjesto županijsko  </a:t>
            </a:r>
            <a:br>
              <a:rPr lang="hr-HR" dirty="0" smtClean="0">
                <a:solidFill>
                  <a:srgbClr val="00B050"/>
                </a:solidFill>
              </a:rPr>
            </a:br>
            <a:r>
              <a:rPr lang="hr-HR" dirty="0" smtClean="0">
                <a:solidFill>
                  <a:srgbClr val="00B050"/>
                </a:solidFill>
              </a:rPr>
              <a:t>2.mjesto regionalno natjecanje</a:t>
            </a: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/>
              <a:t>               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2856"/>
            <a:ext cx="8659688" cy="39472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b="1" dirty="0" smtClean="0"/>
              <a:t>Sudjelovale:</a:t>
            </a:r>
          </a:p>
          <a:p>
            <a:pPr>
              <a:buNone/>
            </a:pPr>
            <a:r>
              <a:rPr lang="hr-HR" dirty="0" smtClean="0"/>
              <a:t>Marina Sardelić,Adela Žuvela,Antonija Bačić,</a:t>
            </a:r>
          </a:p>
          <a:p>
            <a:pPr>
              <a:buNone/>
            </a:pPr>
            <a:r>
              <a:rPr lang="hr-HR" dirty="0" smtClean="0"/>
              <a:t>Stela Ivanković,Melani Đilas.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                             Voditelj: Marino Sardelić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</a:t>
            </a:r>
            <a:r>
              <a:rPr lang="hr-HR" dirty="0" smtClean="0">
                <a:solidFill>
                  <a:srgbClr val="00B050"/>
                </a:solidFill>
              </a:rPr>
              <a:t>Mali   NOGOMET</a:t>
            </a:r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10" name="Content Placeholder 9" descr="P21501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204864"/>
            <a:ext cx="6034616" cy="43204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50"/>
                </a:solidFill>
              </a:rPr>
              <a:t>                            Šah M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C:\Users\korisnik\Downloads\šah_oš_blato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6488989" cy="484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1224136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00B050"/>
                </a:solidFill>
              </a:rPr>
              <a:t>                            Šah m</a:t>
            </a:r>
            <a:br>
              <a:rPr lang="hr-HR" dirty="0" smtClean="0">
                <a:solidFill>
                  <a:srgbClr val="00B050"/>
                </a:solidFill>
              </a:rPr>
            </a:br>
            <a:r>
              <a:rPr lang="hr-HR" dirty="0" smtClean="0">
                <a:solidFill>
                  <a:srgbClr val="00B050"/>
                </a:solidFill>
              </a:rPr>
              <a:t>1. mjESTO županijsko natjecanje </a:t>
            </a:r>
            <a:br>
              <a:rPr lang="hr-HR" dirty="0" smtClean="0">
                <a:solidFill>
                  <a:srgbClr val="00B050"/>
                </a:solidFill>
              </a:rPr>
            </a:br>
            <a:r>
              <a:rPr lang="hr-HR" dirty="0" smtClean="0">
                <a:solidFill>
                  <a:srgbClr val="00B050"/>
                </a:solidFill>
              </a:rPr>
              <a:t> 4. mjesto regionalno natjecanje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668072" cy="40912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b="1" dirty="0" smtClean="0"/>
              <a:t>Sudjelovali :       </a:t>
            </a:r>
          </a:p>
          <a:p>
            <a:pPr>
              <a:buNone/>
            </a:pP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dirty="0" smtClean="0"/>
              <a:t>Ivan Jerebić,Mario Žaknić,Dino Kapor</a:t>
            </a:r>
          </a:p>
          <a:p>
            <a:pPr>
              <a:buNone/>
            </a:pPr>
            <a:r>
              <a:rPr lang="hr-HR" dirty="0" smtClean="0"/>
              <a:t> Nikola Bačić,Toni Žanetić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                                    Voditelj: Marino Sardelić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00B050"/>
                </a:solidFill>
              </a:rPr>
              <a:t>            ATLETIKA M  5. I 6. RAZREDI  </a:t>
            </a:r>
            <a:br>
              <a:rPr lang="hr-HR" dirty="0" smtClean="0">
                <a:solidFill>
                  <a:srgbClr val="00B050"/>
                </a:solidFill>
              </a:rPr>
            </a:br>
            <a:r>
              <a:rPr lang="hr-HR" dirty="0" smtClean="0">
                <a:solidFill>
                  <a:srgbClr val="00B050"/>
                </a:solidFill>
              </a:rPr>
              <a:t>           4. mj ŽUPANIJSKO NATJECANJE</a:t>
            </a:r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P42303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6528725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</a:t>
            </a:r>
            <a:r>
              <a:rPr lang="hr-HR" dirty="0" smtClean="0">
                <a:solidFill>
                  <a:srgbClr val="00B050"/>
                </a:solidFill>
              </a:rPr>
              <a:t>ATLETIKA 5. I 6. M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b="1" dirty="0" smtClean="0"/>
              <a:t>Sudjelovali:  </a:t>
            </a:r>
            <a:r>
              <a:rPr lang="hr-HR" dirty="0" smtClean="0"/>
              <a:t>Dino Kapor,Ivan Žanetić,Matej</a:t>
            </a:r>
          </a:p>
          <a:p>
            <a:pPr>
              <a:buNone/>
            </a:pPr>
            <a:r>
              <a:rPr lang="hr-HR" dirty="0" smtClean="0"/>
              <a:t>Žanetić,Mario Šimunović,Berislav Simoni,      </a:t>
            </a:r>
          </a:p>
          <a:p>
            <a:pPr>
              <a:buNone/>
            </a:pPr>
            <a:r>
              <a:rPr lang="hr-HR" dirty="0" smtClean="0"/>
              <a:t>Ivan Mašković,Nikola Šeparović,Nikola Sokol,</a:t>
            </a:r>
          </a:p>
          <a:p>
            <a:pPr>
              <a:buNone/>
            </a:pPr>
            <a:r>
              <a:rPr lang="hr-HR" dirty="0" smtClean="0"/>
              <a:t> Borna Grbin,Matija Šeparović,Ivan -Patrik </a:t>
            </a:r>
          </a:p>
          <a:p>
            <a:pPr>
              <a:buNone/>
            </a:pPr>
            <a:r>
              <a:rPr lang="hr-HR" dirty="0" smtClean="0"/>
              <a:t> Oreb,Marko Žanetić</a:t>
            </a:r>
          </a:p>
          <a:p>
            <a:pPr>
              <a:buNone/>
            </a:pPr>
            <a:r>
              <a:rPr lang="hr-HR" dirty="0" smtClean="0"/>
              <a:t>   </a:t>
            </a:r>
          </a:p>
          <a:p>
            <a:pPr>
              <a:buNone/>
            </a:pPr>
            <a:r>
              <a:rPr lang="hr-HR" dirty="0" smtClean="0"/>
              <a:t>                          Voditelj : Zvjezdana  Padovan</a:t>
            </a:r>
          </a:p>
          <a:p>
            <a:pPr>
              <a:buNone/>
            </a:pPr>
            <a:r>
              <a:rPr lang="hr-HR" dirty="0" smtClean="0"/>
              <a:t>                                             Gordana Šeparović</a:t>
            </a:r>
          </a:p>
          <a:p>
            <a:pPr>
              <a:buNone/>
            </a:pPr>
            <a:r>
              <a:rPr lang="hr-HR" dirty="0" smtClean="0"/>
              <a:t>                                        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rgbClr val="00B050"/>
                </a:solidFill>
              </a:rPr>
              <a:t>Atletika  ž  5 .i 6. razred </a:t>
            </a:r>
            <a:br>
              <a:rPr lang="hr-HR" dirty="0" smtClean="0">
                <a:solidFill>
                  <a:srgbClr val="00B050"/>
                </a:solidFill>
              </a:rPr>
            </a:br>
            <a:r>
              <a:rPr lang="hr-HR" dirty="0" smtClean="0">
                <a:solidFill>
                  <a:srgbClr val="00B050"/>
                </a:solidFill>
              </a:rPr>
              <a:t>2. mjesto – županijsko natjecanje</a:t>
            </a:r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P42303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46802"/>
            <a:ext cx="6394656" cy="47959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rgbClr val="00B050"/>
                </a:solidFill>
              </a:rPr>
              <a:t>Atletika  ž  5. i 6.razred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686800" cy="58052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b="1" dirty="0" smtClean="0"/>
              <a:t>Sudjelovale:</a:t>
            </a:r>
            <a:r>
              <a:rPr lang="hr-HR" dirty="0" smtClean="0"/>
              <a:t>MarijaBarčot,Viktorija Bosnić,Ela</a:t>
            </a:r>
          </a:p>
          <a:p>
            <a:pPr>
              <a:buNone/>
            </a:pPr>
            <a:r>
              <a:rPr lang="hr-HR" dirty="0" smtClean="0"/>
              <a:t>Šeparović,Marta Bilić,Ksenija Bačić, Adela</a:t>
            </a:r>
          </a:p>
          <a:p>
            <a:pPr>
              <a:buNone/>
            </a:pPr>
            <a:r>
              <a:rPr lang="hr-HR" dirty="0" smtClean="0"/>
              <a:t>Žuvela,Mihaela Šeparović,Marina Žuvela,  </a:t>
            </a:r>
          </a:p>
          <a:p>
            <a:pPr>
              <a:buNone/>
            </a:pPr>
            <a:r>
              <a:rPr lang="hr-HR" dirty="0" smtClean="0"/>
              <a:t>Antonija Farčić,Melani Đilas,Ivana Žuvela,Mirna</a:t>
            </a:r>
          </a:p>
          <a:p>
            <a:pPr>
              <a:buNone/>
            </a:pPr>
            <a:r>
              <a:rPr lang="hr-HR" dirty="0" smtClean="0"/>
              <a:t>Milat</a:t>
            </a:r>
          </a:p>
          <a:p>
            <a:pPr>
              <a:buNone/>
            </a:pPr>
            <a:r>
              <a:rPr lang="hr-HR" dirty="0" smtClean="0"/>
              <a:t>Pojedinačno </a:t>
            </a:r>
            <a:r>
              <a:rPr lang="hr-HR" dirty="0" smtClean="0">
                <a:solidFill>
                  <a:schemeClr val="tx1"/>
                </a:solidFill>
              </a:rPr>
              <a:t>županijske prvakinje</a:t>
            </a:r>
            <a:r>
              <a:rPr lang="hr-HR" dirty="0" smtClean="0"/>
              <a:t>:</a:t>
            </a:r>
          </a:p>
          <a:p>
            <a:pPr>
              <a:buNone/>
            </a:pPr>
            <a:r>
              <a:rPr lang="hr-HR" dirty="0" smtClean="0"/>
              <a:t>Mirna Milat  100 m</a:t>
            </a:r>
          </a:p>
          <a:p>
            <a:pPr>
              <a:buNone/>
            </a:pPr>
            <a:r>
              <a:rPr lang="hr-HR" dirty="0" smtClean="0"/>
              <a:t>Mihaela Šeparović  200m</a:t>
            </a:r>
          </a:p>
          <a:p>
            <a:pPr>
              <a:buNone/>
            </a:pPr>
            <a:r>
              <a:rPr lang="hr-HR" dirty="0" smtClean="0"/>
              <a:t>Marija Barčot  </a:t>
            </a:r>
            <a:r>
              <a:rPr lang="hr-HR" dirty="0" smtClean="0">
                <a:solidFill>
                  <a:schemeClr val="tx1"/>
                </a:solidFill>
              </a:rPr>
              <a:t>2.mjesto</a:t>
            </a:r>
            <a:r>
              <a:rPr lang="hr-HR" dirty="0" smtClean="0"/>
              <a:t> 600m</a:t>
            </a:r>
          </a:p>
          <a:p>
            <a:pPr>
              <a:buNone/>
            </a:pPr>
            <a:r>
              <a:rPr lang="hr-HR" dirty="0" smtClean="0"/>
              <a:t>                             Voditelj :Gordana Šeparović    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r>
              <a:rPr lang="hr-HR" dirty="0" smtClean="0">
                <a:solidFill>
                  <a:srgbClr val="00B050"/>
                </a:solidFill>
              </a:rPr>
              <a:t>Univerzalna sportska Škola</a:t>
            </a:r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PB07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052736"/>
            <a:ext cx="6532231" cy="48991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 </a:t>
            </a:r>
            <a:r>
              <a:rPr lang="hr-HR" dirty="0" smtClean="0">
                <a:solidFill>
                  <a:srgbClr val="00B050"/>
                </a:solidFill>
              </a:rPr>
              <a:t>Mali nogomet</a:t>
            </a:r>
            <a:br>
              <a:rPr lang="hr-HR" dirty="0" smtClean="0">
                <a:solidFill>
                  <a:srgbClr val="00B050"/>
                </a:solidFill>
              </a:rPr>
            </a:br>
            <a:r>
              <a:rPr lang="hr-HR" dirty="0" smtClean="0">
                <a:solidFill>
                  <a:srgbClr val="00B050"/>
                </a:solidFill>
              </a:rPr>
              <a:t>     3. mjesto  Županijsko natjecanje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8884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hr-HR" b="1" dirty="0" smtClean="0"/>
              <a:t>Sudjelovali</a:t>
            </a:r>
            <a:r>
              <a:rPr lang="hr-HR" dirty="0" smtClean="0"/>
              <a:t>:   Mario Sardelić, Frano Marinović,</a:t>
            </a:r>
          </a:p>
          <a:p>
            <a:pPr>
              <a:buNone/>
            </a:pPr>
            <a:r>
              <a:rPr lang="hr-HR" dirty="0" smtClean="0"/>
              <a:t>Frank Žanetić,Marko Žuvela,Frano Borovina;</a:t>
            </a:r>
          </a:p>
          <a:p>
            <a:pPr>
              <a:buNone/>
            </a:pPr>
            <a:r>
              <a:rPr lang="hr-HR" dirty="0" smtClean="0"/>
              <a:t>Jakov Marinović,Dario Cetinić, Mario Žanetić,</a:t>
            </a:r>
          </a:p>
          <a:p>
            <a:pPr>
              <a:buNone/>
            </a:pPr>
            <a:r>
              <a:rPr lang="hr-HR" dirty="0" smtClean="0"/>
              <a:t>Anđelo Šimunović, Ante Gavranić</a:t>
            </a:r>
          </a:p>
          <a:p>
            <a:pPr>
              <a:buNone/>
            </a:pPr>
            <a:r>
              <a:rPr lang="hr-HR" dirty="0" smtClean="0"/>
              <a:t>  </a:t>
            </a:r>
          </a:p>
          <a:p>
            <a:pPr>
              <a:buNone/>
            </a:pPr>
            <a:r>
              <a:rPr lang="hr-HR" dirty="0" smtClean="0"/>
              <a:t>                                            Voditelj: Igor Gudelj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</a:t>
            </a:r>
            <a:r>
              <a:rPr lang="hr-HR" dirty="0" smtClean="0">
                <a:solidFill>
                  <a:srgbClr val="00B050"/>
                </a:solidFill>
              </a:rPr>
              <a:t>Atletika  7. i 8. razredi</a:t>
            </a:r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5" name="Content Placeholder 4" descr="PA2302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52128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00B050"/>
                </a:solidFill>
              </a:rPr>
              <a:t>               ATLETIKA </a:t>
            </a:r>
            <a:r>
              <a:rPr lang="hr-HR" sz="1600" dirty="0" smtClean="0">
                <a:solidFill>
                  <a:srgbClr val="00B050"/>
                </a:solidFill>
              </a:rPr>
              <a:t>   </a:t>
            </a:r>
            <a:r>
              <a:rPr lang="hr-HR" dirty="0" smtClean="0">
                <a:solidFill>
                  <a:srgbClr val="00B050"/>
                </a:solidFill>
              </a:rPr>
              <a:t>7. i 8.  m                                                                            4.mjesto županijsko natjecanje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55892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b="1" dirty="0" smtClean="0"/>
              <a:t>Sudjelovali</a:t>
            </a:r>
            <a:r>
              <a:rPr lang="hr-HR" dirty="0" smtClean="0"/>
              <a:t>:  Luka Žanetić,Frano Marinović, </a:t>
            </a:r>
          </a:p>
          <a:p>
            <a:pPr>
              <a:buNone/>
            </a:pPr>
            <a:r>
              <a:rPr lang="hr-HR" dirty="0" smtClean="0"/>
              <a:t>Mario Žaknić, Ivan Šeparović,Branimir Sardelić,</a:t>
            </a:r>
          </a:p>
          <a:p>
            <a:pPr>
              <a:buNone/>
            </a:pPr>
            <a:r>
              <a:rPr lang="hr-HR" dirty="0" smtClean="0"/>
              <a:t>Jakov Marinović,Frank Žanetić,JurePecotić,Anđelo</a:t>
            </a:r>
          </a:p>
          <a:p>
            <a:pPr>
              <a:buNone/>
            </a:pPr>
            <a:r>
              <a:rPr lang="hr-HR" dirty="0" smtClean="0"/>
              <a:t>Šimunović, Petar Bačić</a:t>
            </a:r>
          </a:p>
          <a:p>
            <a:pPr>
              <a:buNone/>
            </a:pPr>
            <a:r>
              <a:rPr lang="hr-HR" dirty="0" smtClean="0"/>
              <a:t>Pojedinačno -</a:t>
            </a:r>
            <a:r>
              <a:rPr lang="hr-HR" dirty="0" smtClean="0">
                <a:solidFill>
                  <a:schemeClr val="tx1"/>
                </a:solidFill>
              </a:rPr>
              <a:t>županijski prvaci</a:t>
            </a:r>
            <a:r>
              <a:rPr lang="hr-HR" dirty="0" smtClean="0"/>
              <a:t>: </a:t>
            </a:r>
          </a:p>
          <a:p>
            <a:pPr>
              <a:buNone/>
            </a:pPr>
            <a:r>
              <a:rPr lang="hr-HR" dirty="0" smtClean="0"/>
              <a:t>Frank Žanetić-skok udalj , </a:t>
            </a:r>
          </a:p>
          <a:p>
            <a:pPr>
              <a:buNone/>
            </a:pPr>
            <a:r>
              <a:rPr lang="hr-HR" dirty="0" smtClean="0"/>
              <a:t>Ivan Šeparović-skok uvis,</a:t>
            </a:r>
          </a:p>
          <a:p>
            <a:pPr>
              <a:buNone/>
            </a:pPr>
            <a:r>
              <a:rPr lang="hr-HR" dirty="0" smtClean="0">
                <a:solidFill>
                  <a:schemeClr val="tx1"/>
                </a:solidFill>
              </a:rPr>
              <a:t>Županijski viceprvaci  :</a:t>
            </a:r>
          </a:p>
          <a:p>
            <a:pPr>
              <a:buNone/>
            </a:pPr>
            <a:r>
              <a:rPr lang="hr-HR" dirty="0" smtClean="0"/>
              <a:t>Frano Marinović  100m</a:t>
            </a:r>
          </a:p>
          <a:p>
            <a:pPr>
              <a:buNone/>
            </a:pPr>
            <a:r>
              <a:rPr lang="hr-HR" dirty="0" smtClean="0"/>
              <a:t>Jure Pecotić  skok udalj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                               Voditelj:Gordana Šeparović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</a:t>
            </a:r>
            <a:r>
              <a:rPr lang="hr-HR" dirty="0" smtClean="0">
                <a:solidFill>
                  <a:srgbClr val="00B050"/>
                </a:solidFill>
              </a:rPr>
              <a:t>Atletika  ž  7. i 8. r</a:t>
            </a:r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PA2306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7704856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00B050"/>
                </a:solidFill>
              </a:rPr>
              <a:t>                 atletika   7. i 8.  Ž</a:t>
            </a:r>
            <a:br>
              <a:rPr lang="hr-HR" dirty="0" smtClean="0">
                <a:solidFill>
                  <a:srgbClr val="00B050"/>
                </a:solidFill>
              </a:rPr>
            </a:br>
            <a:r>
              <a:rPr lang="hr-HR" dirty="0" smtClean="0">
                <a:solidFill>
                  <a:srgbClr val="00B050"/>
                </a:solidFill>
              </a:rPr>
              <a:t>         2. mjesto - županijsko natjecanje   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86868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b="1" dirty="0" smtClean="0"/>
              <a:t>Sudjelovale:  </a:t>
            </a:r>
            <a:r>
              <a:rPr lang="hr-HR" dirty="0" smtClean="0"/>
              <a:t>Jelena Oreb,Nikolina Cetinić , </a:t>
            </a:r>
          </a:p>
          <a:p>
            <a:pPr>
              <a:buNone/>
            </a:pPr>
            <a:r>
              <a:rPr lang="hr-HR" dirty="0" smtClean="0"/>
              <a:t>Barbara Teskera,Marija Marinović,Barbara</a:t>
            </a:r>
          </a:p>
          <a:p>
            <a:pPr>
              <a:buNone/>
            </a:pPr>
            <a:r>
              <a:rPr lang="hr-HR" dirty="0" smtClean="0"/>
              <a:t>Marinović, Linda Žuvela , Andrea Kunjašić,</a:t>
            </a:r>
          </a:p>
          <a:p>
            <a:pPr>
              <a:buNone/>
            </a:pPr>
            <a:r>
              <a:rPr lang="hr-HR" dirty="0" smtClean="0"/>
              <a:t>Ela Šeparović,Ivana Šeparović,Antonela Bačić, </a:t>
            </a:r>
          </a:p>
          <a:p>
            <a:pPr>
              <a:buNone/>
            </a:pPr>
            <a:r>
              <a:rPr lang="hr-HR" dirty="0" smtClean="0"/>
              <a:t>Mihaela Šeparović, Valentina Surjan</a:t>
            </a:r>
          </a:p>
          <a:p>
            <a:pPr>
              <a:buNone/>
            </a:pPr>
            <a:r>
              <a:rPr lang="hr-HR" sz="2800" dirty="0" smtClean="0"/>
              <a:t>Pojedinačno </a:t>
            </a:r>
            <a:r>
              <a:rPr lang="hr-HR" sz="2800" dirty="0" smtClean="0">
                <a:solidFill>
                  <a:schemeClr val="tx1"/>
                </a:solidFill>
              </a:rPr>
              <a:t>županijska prvakinja</a:t>
            </a:r>
            <a:r>
              <a:rPr lang="hr-HR" sz="2800" dirty="0" smtClean="0"/>
              <a:t>:</a:t>
            </a:r>
          </a:p>
          <a:p>
            <a:pPr>
              <a:buNone/>
            </a:pPr>
            <a:r>
              <a:rPr lang="hr-HR" sz="2800" dirty="0" smtClean="0"/>
              <a:t>Ivana Šeparović-skok uvis</a:t>
            </a:r>
          </a:p>
          <a:p>
            <a:pPr>
              <a:buNone/>
            </a:pPr>
            <a:r>
              <a:rPr lang="hr-HR" dirty="0" smtClean="0"/>
              <a:t>                                   Voditelj : Zvjezdana Padovan</a:t>
            </a:r>
          </a:p>
          <a:p>
            <a:pPr>
              <a:buNone/>
            </a:pPr>
            <a:r>
              <a:rPr lang="hr-HR" dirty="0" smtClean="0"/>
              <a:t>                                                     Gordana Šeparović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50"/>
                </a:solidFill>
              </a:rPr>
              <a:t>                    Košarka   Ž</a:t>
            </a:r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5" name="Content Placeholder 4" descr="P31201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2"/>
            <a:ext cx="6397492" cy="47551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     </a:t>
            </a:r>
            <a:r>
              <a:rPr lang="hr-HR" dirty="0" smtClean="0">
                <a:solidFill>
                  <a:srgbClr val="00B050"/>
                </a:solidFill>
              </a:rPr>
              <a:t>                Košarka ž</a:t>
            </a:r>
            <a:br>
              <a:rPr lang="hr-HR" dirty="0" smtClean="0">
                <a:solidFill>
                  <a:srgbClr val="00B050"/>
                </a:solidFill>
              </a:rPr>
            </a:br>
            <a:r>
              <a:rPr lang="hr-HR" dirty="0" smtClean="0">
                <a:solidFill>
                  <a:srgbClr val="00B050"/>
                </a:solidFill>
              </a:rPr>
              <a:t> 3. mjesto -županjsko natjecanje  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b="1" dirty="0" smtClean="0"/>
              <a:t>Sudjelovale:  </a:t>
            </a:r>
            <a:r>
              <a:rPr lang="hr-HR" dirty="0" smtClean="0"/>
              <a:t>Antonela Bačić,Marta</a:t>
            </a:r>
          </a:p>
          <a:p>
            <a:pPr>
              <a:buNone/>
            </a:pPr>
            <a:r>
              <a:rPr lang="hr-HR" dirty="0" smtClean="0"/>
              <a:t>Donjerković,Valentina Surjan,Jelena Sardelić,</a:t>
            </a:r>
          </a:p>
          <a:p>
            <a:pPr>
              <a:buNone/>
            </a:pPr>
            <a:r>
              <a:rPr lang="hr-HR" dirty="0" smtClean="0"/>
              <a:t>Nikolina Cetinić,Marija Marinović,Patricija </a:t>
            </a:r>
          </a:p>
          <a:p>
            <a:pPr>
              <a:buNone/>
            </a:pPr>
            <a:r>
              <a:rPr lang="hr-HR" dirty="0" smtClean="0"/>
              <a:t>Žanetić,Ela Šeparović,Adela Žuvela,Katarina</a:t>
            </a:r>
          </a:p>
          <a:p>
            <a:pPr>
              <a:buNone/>
            </a:pPr>
            <a:r>
              <a:rPr lang="hr-HR" dirty="0" smtClean="0"/>
              <a:t>Bosnić,Viktorija Šeparović i Ana Milat</a:t>
            </a:r>
          </a:p>
          <a:p>
            <a:pPr>
              <a:buNone/>
            </a:pPr>
            <a:r>
              <a:rPr lang="hr-HR" dirty="0" smtClean="0"/>
              <a:t>                                  </a:t>
            </a:r>
          </a:p>
          <a:p>
            <a:pPr>
              <a:buNone/>
            </a:pPr>
            <a:r>
              <a:rPr lang="hr-HR" dirty="0" smtClean="0"/>
              <a:t>                                  Voditelj: Gordana Šeparović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484</TotalTime>
  <Words>456</Words>
  <Application>Microsoft Office PowerPoint</Application>
  <PresentationFormat>On-screen Show (4:3)</PresentationFormat>
  <Paragraphs>114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Trek</vt:lpstr>
      <vt:lpstr>Slide 1</vt:lpstr>
      <vt:lpstr>              Mali   NOGOMET</vt:lpstr>
      <vt:lpstr> Mali nogomet      3. mjesto  Županijsko natjecanje</vt:lpstr>
      <vt:lpstr>                Atletika  7. i 8. razredi</vt:lpstr>
      <vt:lpstr>               ATLETIKA    7. i 8.  m                                                                            4.mjesto županijsko natjecanje</vt:lpstr>
      <vt:lpstr>            Atletika  ž  7. i 8. r</vt:lpstr>
      <vt:lpstr>                 atletika   7. i 8.  Ž          2. mjesto - županijsko natjecanje   </vt:lpstr>
      <vt:lpstr>                    Košarka   Ž</vt:lpstr>
      <vt:lpstr>                     Košarka ž  3. mjesto -županjsko natjecanje  </vt:lpstr>
      <vt:lpstr>                                  Kros   ž               2 . Mjesto - županijsko natjecanje   </vt:lpstr>
      <vt:lpstr>                             KROS  M 4. MJESTO – ŽUPANIJSKO NATJECANJE</vt:lpstr>
      <vt:lpstr>   KROS</vt:lpstr>
      <vt:lpstr>Športska Gimnastika-ž</vt:lpstr>
      <vt:lpstr>Gimnastika   2. i 3. ekipa  </vt:lpstr>
      <vt:lpstr>Športska gimnastika ž    1. Mjesto županijsko  2. mjesto regionalno natjecanje</vt:lpstr>
      <vt:lpstr>Športska gimnastika  M</vt:lpstr>
      <vt:lpstr> športska gimnastika m  1.mjesto županijsko   2. mjesto regionalno natjecanje</vt:lpstr>
      <vt:lpstr>   šah    ž</vt:lpstr>
      <vt:lpstr>                                                                              šah ž 1. mjesto županijsko   2.mjesto regionalno natjecanje                  </vt:lpstr>
      <vt:lpstr>                            Šah M</vt:lpstr>
      <vt:lpstr>                            Šah m 1. mjESTO županijsko natjecanje   4. mjesto regionalno natjecanje</vt:lpstr>
      <vt:lpstr>            ATLETIKA M  5. I 6. RAZREDI              4. mj ŽUPANIJSKO NATJECANJE</vt:lpstr>
      <vt:lpstr>            ATLETIKA 5. I 6. M</vt:lpstr>
      <vt:lpstr>Atletika  ž  5 .i 6. razred  2. mjesto – županijsko natjecanje</vt:lpstr>
      <vt:lpstr>Atletika  ž  5. i 6.razred</vt:lpstr>
      <vt:lpstr>     Univerzalna sportska Škola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korisnik</cp:lastModifiedBy>
  <cp:revision>53</cp:revision>
  <dcterms:created xsi:type="dcterms:W3CDTF">2013-05-19T18:41:45Z</dcterms:created>
  <dcterms:modified xsi:type="dcterms:W3CDTF">2018-01-22T23:20:45Z</dcterms:modified>
</cp:coreProperties>
</file>